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9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0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7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9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99C909-58B7-4281-8838-5770A61FE957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943491-44BE-42E6-B375-67C51A1A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KKEr3OaWiYL5zAEm2" TargetMode="External"/><Relationship Id="rId2" Type="http://schemas.openxmlformats.org/officeDocument/2006/relationships/hyperlink" Target="https://www.facebook.com/groups/160982303933184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wasp.org/index.php/Main_Page" TargetMode="External"/><Relationship Id="rId7" Type="http://schemas.openxmlformats.org/officeDocument/2006/relationships/hyperlink" Target="http://www.hackthissite.org/" TargetMode="External"/><Relationship Id="rId2" Type="http://schemas.openxmlformats.org/officeDocument/2006/relationships/hyperlink" Target="http://overthewire.org/warga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yptopals.com/" TargetMode="External"/><Relationship Id="rId5" Type="http://schemas.openxmlformats.org/officeDocument/2006/relationships/hyperlink" Target="http://io.smashthestack.org/" TargetMode="External"/><Relationship Id="rId4" Type="http://schemas.openxmlformats.org/officeDocument/2006/relationships/hyperlink" Target="https://microcorruption.com/logi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858" y="2649105"/>
            <a:ext cx="9440034" cy="1828801"/>
          </a:xfrm>
        </p:spPr>
        <p:txBody>
          <a:bodyPr/>
          <a:lstStyle/>
          <a:p>
            <a:r>
              <a:rPr lang="en-US" dirty="0" err="1" smtClean="0"/>
              <a:t>GreyHat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858" y="4477904"/>
            <a:ext cx="9440034" cy="1049867"/>
          </a:xfrm>
        </p:spPr>
        <p:txBody>
          <a:bodyPr/>
          <a:lstStyle/>
          <a:p>
            <a:r>
              <a:rPr lang="en-US" dirty="0" smtClean="0"/>
              <a:t>Georgia 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58" y="1133126"/>
            <a:ext cx="2671011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that’s not enough for you…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061" y="1644490"/>
            <a:ext cx="7559796" cy="472089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Where </a:t>
            </a:r>
            <a:r>
              <a:rPr lang="en-US" sz="3600" b="1" dirty="0" err="1" smtClean="0"/>
              <a:t>GreyHat</a:t>
            </a:r>
            <a:r>
              <a:rPr lang="en-US" sz="3600" b="1" dirty="0" smtClean="0"/>
              <a:t> people end up:</a:t>
            </a:r>
          </a:p>
          <a:p>
            <a:r>
              <a:rPr lang="en-US" dirty="0" smtClean="0"/>
              <a:t>Google Android Security</a:t>
            </a:r>
          </a:p>
          <a:p>
            <a:r>
              <a:rPr lang="en-US" dirty="0" smtClean="0"/>
              <a:t>Dell </a:t>
            </a:r>
            <a:r>
              <a:rPr lang="en-US" dirty="0" err="1" smtClean="0"/>
              <a:t>SecureWorks</a:t>
            </a:r>
            <a:endParaRPr lang="en-US" dirty="0" smtClean="0"/>
          </a:p>
          <a:p>
            <a:r>
              <a:rPr lang="en-US" dirty="0" smtClean="0"/>
              <a:t>GTRI</a:t>
            </a:r>
            <a:endParaRPr lang="en-US" dirty="0"/>
          </a:p>
          <a:p>
            <a:r>
              <a:rPr lang="en-US" dirty="0" smtClean="0"/>
              <a:t>Pinterest</a:t>
            </a:r>
          </a:p>
          <a:p>
            <a:r>
              <a:rPr lang="en-US" dirty="0" err="1" smtClean="0"/>
              <a:t>SalesForce</a:t>
            </a:r>
            <a:endParaRPr lang="en-US" dirty="0" smtClean="0"/>
          </a:p>
          <a:p>
            <a:r>
              <a:rPr lang="en-US" dirty="0" smtClean="0"/>
              <a:t>Bishop Fox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5124" name="Picture 4" descr="Is-Google-Searching-for-the-Next-Big-Thing1.jpg (1600×9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2" y="2229394"/>
            <a:ext cx="1160709" cy="6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ll-Official-Logo-Drivers.jpg (2681×8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3" y="2968409"/>
            <a:ext cx="752288" cy="2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TRI_Logo_2011.png (1418×300)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6" y="3387390"/>
            <a:ext cx="1637184" cy="3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ogin.salesforce.com/img/logo19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69" y="4356783"/>
            <a:ext cx="1046730" cy="6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pbs.twimg.com/profile_images/3752001009/3e0db5bf0c42c0a6156b73b26163b0af_400x4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3" y="5109247"/>
            <a:ext cx="970677" cy="9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obilemarketingwatch.com/wp-content/uploads/2016/03/pinterest-logo-white-19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07" y="3830085"/>
            <a:ext cx="621692" cy="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Facebook: Search “</a:t>
            </a:r>
            <a:r>
              <a:rPr lang="en-US" dirty="0" err="1" smtClean="0"/>
              <a:t>GreyHat</a:t>
            </a:r>
            <a:r>
              <a:rPr lang="en-US" dirty="0" smtClean="0"/>
              <a:t> Information Security” and join the group to get updates about meetings</a:t>
            </a:r>
          </a:p>
          <a:p>
            <a:pPr lvl="1"/>
            <a:r>
              <a:rPr lang="en-US" dirty="0"/>
              <a:t>Alternatively: </a:t>
            </a:r>
            <a:r>
              <a:rPr lang="en-US" dirty="0">
                <a:hlinkClick r:id="rId2"/>
              </a:rPr>
              <a:t>https://www.facebook.com/groups/1609823039331842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smtClean="0"/>
              <a:t>Also: “</a:t>
            </a:r>
            <a:r>
              <a:rPr lang="en-US" dirty="0" err="1" smtClean="0"/>
              <a:t>GreyHat</a:t>
            </a:r>
            <a:r>
              <a:rPr lang="en-US" dirty="0" smtClean="0"/>
              <a:t> CTF” if you’re interested in being on the CTF competition team.</a:t>
            </a:r>
          </a:p>
          <a:p>
            <a:r>
              <a:rPr lang="en-US" dirty="0" smtClean="0"/>
              <a:t>Mailing List – Enter your emails here so that you get emails every week about meetings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goo.gl/forms/KKEr3OaWiYL5zAEm2</a:t>
            </a:r>
            <a:endParaRPr lang="en-US" dirty="0" smtClean="0"/>
          </a:p>
          <a:p>
            <a:r>
              <a:rPr lang="en-US" dirty="0" smtClean="0"/>
              <a:t>Website(s):</a:t>
            </a:r>
          </a:p>
          <a:p>
            <a:pPr lvl="1"/>
            <a:r>
              <a:rPr lang="en-US" dirty="0" smtClean="0"/>
              <a:t>IN PROGRESS: greyhat.gatech.edu</a:t>
            </a:r>
          </a:p>
          <a:p>
            <a:pPr lvl="1"/>
            <a:r>
              <a:rPr lang="en-US" dirty="0" smtClean="0"/>
              <a:t>For now, I’m posting updates on my personal website</a:t>
            </a:r>
          </a:p>
          <a:p>
            <a:pPr lvl="2"/>
            <a:r>
              <a:rPr lang="en-US" dirty="0" smtClean="0"/>
              <a:t>sidsenkumar11.github.io/greyhat.html</a:t>
            </a:r>
          </a:p>
          <a:p>
            <a:r>
              <a:rPr lang="en-US" dirty="0" smtClean="0"/>
              <a:t>IRC</a:t>
            </a:r>
          </a:p>
          <a:p>
            <a:pPr lvl="1"/>
            <a:r>
              <a:rPr lang="en-US" dirty="0" smtClean="0"/>
              <a:t>???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Thursdays 6:30 – 8PM, Usually at </a:t>
            </a:r>
            <a:r>
              <a:rPr lang="en-US" dirty="0" err="1" smtClean="0"/>
              <a:t>CoC</a:t>
            </a:r>
            <a:r>
              <a:rPr lang="en-US" dirty="0" smtClean="0"/>
              <a:t> 17</a:t>
            </a:r>
          </a:p>
          <a:p>
            <a:r>
              <a:rPr lang="en-US" dirty="0" smtClean="0"/>
              <a:t>Meetings include:</a:t>
            </a:r>
          </a:p>
          <a:p>
            <a:pPr lvl="1"/>
            <a:r>
              <a:rPr lang="en-US" dirty="0" smtClean="0"/>
              <a:t>News of the week</a:t>
            </a:r>
          </a:p>
          <a:p>
            <a:pPr lvl="1"/>
            <a:r>
              <a:rPr lang="en-US" dirty="0" smtClean="0"/>
              <a:t>Mini Tech Talks</a:t>
            </a:r>
          </a:p>
          <a:p>
            <a:pPr lvl="1"/>
            <a:r>
              <a:rPr lang="en-US" dirty="0" smtClean="0"/>
              <a:t>Lecture</a:t>
            </a:r>
          </a:p>
          <a:p>
            <a:pPr lvl="1"/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Tutorial</a:t>
            </a:r>
          </a:p>
          <a:p>
            <a:pPr lvl="1"/>
            <a:r>
              <a:rPr lang="en-US" dirty="0" smtClean="0"/>
              <a:t>Exercises / Challenges</a:t>
            </a:r>
          </a:p>
          <a:p>
            <a:pPr lvl="1"/>
            <a:r>
              <a:rPr lang="en-US" b="1" dirty="0" smtClean="0"/>
              <a:t>COMPANY VISITS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71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Tech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Hacked a video game? Done research in security? Work on a cool personal project? Learned something cool at a summer internship? Read about some cool malware, exploits, or news?</a:t>
            </a:r>
          </a:p>
          <a:p>
            <a:r>
              <a:rPr lang="en-US" dirty="0" smtClean="0"/>
              <a:t>Tell us about it!</a:t>
            </a:r>
          </a:p>
        </p:txBody>
      </p:sp>
    </p:spTree>
    <p:extLst>
      <p:ext uri="{BB962C8B-B14F-4D97-AF65-F5344CB8AC3E}">
        <p14:creationId xmlns:p14="http://schemas.microsoft.com/office/powerpoint/2010/main" val="19779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life Capture the Flag?</a:t>
            </a:r>
          </a:p>
          <a:p>
            <a:r>
              <a:rPr lang="en-US" dirty="0" smtClean="0"/>
              <a:t>Movie Night</a:t>
            </a:r>
          </a:p>
          <a:p>
            <a:pPr lvl="1"/>
            <a:r>
              <a:rPr lang="en-US" dirty="0" smtClean="0"/>
              <a:t>Black Hat, </a:t>
            </a:r>
            <a:r>
              <a:rPr lang="en-US" dirty="0" err="1" smtClean="0"/>
              <a:t>Mr.Robot</a:t>
            </a:r>
            <a:r>
              <a:rPr lang="en-US" dirty="0" smtClean="0"/>
              <a:t>, Hackers, Imitation Game</a:t>
            </a:r>
          </a:p>
          <a:p>
            <a:r>
              <a:rPr lang="en-US" dirty="0" smtClean="0"/>
              <a:t>Smash Night?</a:t>
            </a:r>
          </a:p>
          <a:p>
            <a:r>
              <a:rPr lang="en-US" dirty="0" smtClean="0"/>
              <a:t>What do you guys like?</a:t>
            </a:r>
          </a:p>
          <a:p>
            <a:pPr lvl="1"/>
            <a:r>
              <a:rPr lang="en-US" dirty="0" smtClean="0"/>
              <a:t>Bowling, pool, ping pong, badminton, stuff</a:t>
            </a:r>
          </a:p>
          <a:p>
            <a:pPr lvl="1"/>
            <a:r>
              <a:rPr lang="en-US" dirty="0" smtClean="0"/>
              <a:t>Lan parties (</a:t>
            </a:r>
            <a:r>
              <a:rPr lang="en-US" dirty="0" err="1" smtClean="0"/>
              <a:t>LoL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Shirts?</a:t>
            </a:r>
            <a:endParaRPr lang="en-US" dirty="0"/>
          </a:p>
        </p:txBody>
      </p:sp>
      <p:pic>
        <p:nvPicPr>
          <p:cNvPr id="6146" name="Picture 2" descr="http://crooksandliars.com/files/primary_image/15/07/mr.-robot-key-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77" y="1970035"/>
            <a:ext cx="2251166" cy="11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oakforestbowl.com/portals/0/Images/open-bowling-str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8" y="4458788"/>
            <a:ext cx="1760311" cy="13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lider-Johns-Caffe-Pizza.jpg (1920×12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76" y="4458788"/>
            <a:ext cx="2856412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to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Laptop</a:t>
            </a:r>
          </a:p>
          <a:p>
            <a:r>
              <a:rPr lang="en-US" dirty="0" smtClean="0"/>
              <a:t>Linux – probably Kali or Ubuntu</a:t>
            </a:r>
          </a:p>
          <a:p>
            <a:r>
              <a:rPr lang="en-US" dirty="0" smtClean="0"/>
              <a:t>Desire to learn</a:t>
            </a:r>
          </a:p>
          <a:p>
            <a:r>
              <a:rPr lang="en-US" dirty="0" smtClean="0"/>
              <a:t>Desire to break things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Try to have these by the next meeting. Let us know if you need help setting up VMs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Another club – Linux Users Group (LUG) – would also be happy to help you set up any Linux VMs (and would also probably do a much better job than I would)</a:t>
            </a:r>
          </a:p>
        </p:txBody>
      </p:sp>
    </p:spTree>
    <p:extLst>
      <p:ext uri="{BB962C8B-B14F-4D97-AF65-F5344CB8AC3E}">
        <p14:creationId xmlns:p14="http://schemas.microsoft.com/office/powerpoint/2010/main" val="13512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the Flag (CTF)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“Capture the Flag”</a:t>
            </a:r>
          </a:p>
          <a:p>
            <a:r>
              <a:rPr lang="en-US" dirty="0" smtClean="0"/>
              <a:t>Security competition</a:t>
            </a:r>
          </a:p>
          <a:p>
            <a:pPr lvl="1"/>
            <a:r>
              <a:rPr lang="en-US" dirty="0" smtClean="0"/>
              <a:t>Jeopardy Style</a:t>
            </a:r>
          </a:p>
          <a:p>
            <a:pPr lvl="1"/>
            <a:r>
              <a:rPr lang="en-US" dirty="0" smtClean="0"/>
              <a:t>Attack and Defense</a:t>
            </a:r>
          </a:p>
          <a:p>
            <a:r>
              <a:rPr lang="en-US" dirty="0" smtClean="0"/>
              <a:t>More practical and applied practices.</a:t>
            </a:r>
          </a:p>
          <a:p>
            <a:pPr lvl="1"/>
            <a:r>
              <a:rPr lang="en-US" dirty="0" smtClean="0"/>
              <a:t>Actually learn how to “hack” things.</a:t>
            </a:r>
          </a:p>
          <a:p>
            <a:r>
              <a:rPr lang="en-US" dirty="0" smtClean="0"/>
              <a:t>CSAW Qualifications Coming Up</a:t>
            </a:r>
          </a:p>
          <a:p>
            <a:r>
              <a:rPr lang="en-US" dirty="0" err="1" smtClean="0"/>
              <a:t>GreyH@tCTF</a:t>
            </a:r>
            <a:endParaRPr lang="en-US" dirty="0" smtClean="0"/>
          </a:p>
          <a:p>
            <a:r>
              <a:rPr lang="en-US" dirty="0" smtClean="0"/>
              <a:t>CTF Practice is Mondays from 7-8pm</a:t>
            </a:r>
          </a:p>
        </p:txBody>
      </p:sp>
    </p:spTree>
    <p:extLst>
      <p:ext uri="{BB962C8B-B14F-4D97-AF65-F5344CB8AC3E}">
        <p14:creationId xmlns:p14="http://schemas.microsoft.com/office/powerpoint/2010/main" val="22849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http://overthewire.org/wargames/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http://owasp.org/index.php/Main_Page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https://microcorruption.com/login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http://io.smashthestack.org/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http://cryptopals.com/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http://www.hackthissite.org/</a:t>
            </a:r>
            <a:endParaRPr lang="en-US" dirty="0" smtClean="0"/>
          </a:p>
          <a:p>
            <a:r>
              <a:rPr lang="en-US" dirty="0" smtClean="0"/>
              <a:t>Hacking – The Art of Exploitation by Jon Erickson</a:t>
            </a:r>
          </a:p>
        </p:txBody>
      </p:sp>
    </p:spTree>
    <p:extLst>
      <p:ext uri="{BB962C8B-B14F-4D97-AF65-F5344CB8AC3E}">
        <p14:creationId xmlns:p14="http://schemas.microsoft.com/office/powerpoint/2010/main" val="30166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 Security News?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Reddit</a:t>
            </a:r>
            <a:endParaRPr lang="en-US" dirty="0" smtClean="0"/>
          </a:p>
          <a:p>
            <a:pPr lvl="1"/>
            <a:r>
              <a:rPr lang="en-US" dirty="0" smtClean="0"/>
              <a:t>/r/</a:t>
            </a:r>
            <a:r>
              <a:rPr lang="en-US" dirty="0" err="1" smtClean="0"/>
              <a:t>netsec</a:t>
            </a:r>
            <a:endParaRPr lang="en-US" dirty="0" smtClean="0"/>
          </a:p>
          <a:p>
            <a:pPr lvl="1"/>
            <a:r>
              <a:rPr lang="en-US" dirty="0" smtClean="0"/>
              <a:t>/r/</a:t>
            </a:r>
            <a:r>
              <a:rPr lang="en-US" dirty="0" err="1" smtClean="0"/>
              <a:t>reverseengineering</a:t>
            </a:r>
            <a:endParaRPr lang="en-US" dirty="0" smtClean="0"/>
          </a:p>
          <a:p>
            <a:pPr lvl="1"/>
            <a:r>
              <a:rPr lang="en-US" dirty="0" smtClean="0"/>
              <a:t>/r/malware</a:t>
            </a:r>
          </a:p>
          <a:p>
            <a:pPr lvl="1"/>
            <a:r>
              <a:rPr lang="en-US" dirty="0" smtClean="0"/>
              <a:t>/r/crypto</a:t>
            </a:r>
          </a:p>
          <a:p>
            <a:pPr lvl="1"/>
            <a:r>
              <a:rPr lang="en-US" dirty="0" smtClean="0"/>
              <a:t>/r/</a:t>
            </a:r>
            <a:r>
              <a:rPr lang="en-US" dirty="0" err="1" smtClean="0"/>
              <a:t>securityctf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76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Classes at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 4235 – Introduction to Information Security</a:t>
            </a:r>
          </a:p>
          <a:p>
            <a:r>
              <a:rPr lang="en-US" dirty="0" smtClean="0"/>
              <a:t>CS 4237 – Network Security</a:t>
            </a:r>
          </a:p>
          <a:p>
            <a:r>
              <a:rPr lang="en-US" dirty="0" smtClean="0"/>
              <a:t>ECE 4112 – Internetwork Security</a:t>
            </a:r>
          </a:p>
          <a:p>
            <a:r>
              <a:rPr lang="en-US" dirty="0" smtClean="0"/>
              <a:t>ECE 4894 – Intro Computer Security</a:t>
            </a:r>
          </a:p>
          <a:p>
            <a:r>
              <a:rPr lang="en-US" dirty="0" smtClean="0"/>
              <a:t>CS 6265 – Information Security Lab</a:t>
            </a:r>
          </a:p>
          <a:p>
            <a:r>
              <a:rPr lang="en-US" dirty="0" smtClean="0"/>
              <a:t>CS 6260 – Applied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18976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GreyHat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all facets of computer security</a:t>
            </a:r>
          </a:p>
          <a:p>
            <a:r>
              <a:rPr lang="en-US" dirty="0" smtClean="0"/>
              <a:t>We like</a:t>
            </a:r>
          </a:p>
          <a:p>
            <a:pPr lvl="1"/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Reverse Engineering</a:t>
            </a:r>
          </a:p>
          <a:p>
            <a:pPr lvl="1"/>
            <a:r>
              <a:rPr lang="en-US" dirty="0" smtClean="0"/>
              <a:t>Network Security</a:t>
            </a:r>
          </a:p>
          <a:p>
            <a:pPr lvl="1"/>
            <a:r>
              <a:rPr lang="en-US" dirty="0" smtClean="0"/>
              <a:t>Exploitation</a:t>
            </a:r>
          </a:p>
          <a:p>
            <a:pPr lvl="1"/>
            <a:r>
              <a:rPr lang="en-US" dirty="0" smtClean="0"/>
              <a:t>Forensics</a:t>
            </a:r>
          </a:p>
          <a:p>
            <a:pPr lvl="1"/>
            <a:r>
              <a:rPr lang="en-US" dirty="0" smtClean="0"/>
              <a:t>Steganography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2050" name="Picture 2" descr="See original image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76" y="2222614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interest and raise awareness in cyber security</a:t>
            </a:r>
          </a:p>
          <a:p>
            <a:r>
              <a:rPr lang="en-US" dirty="0" smtClean="0"/>
              <a:t>Develop practical, hands-on skills</a:t>
            </a:r>
          </a:p>
          <a:p>
            <a:r>
              <a:rPr lang="en-US" dirty="0"/>
              <a:t>Win CTFs and other cyber security </a:t>
            </a:r>
            <a:r>
              <a:rPr lang="en-US" dirty="0" smtClean="0"/>
              <a:t>events</a:t>
            </a:r>
          </a:p>
          <a:p>
            <a:r>
              <a:rPr lang="en-US" dirty="0" smtClean="0"/>
              <a:t>Get you a job</a:t>
            </a:r>
          </a:p>
        </p:txBody>
      </p:sp>
      <p:pic>
        <p:nvPicPr>
          <p:cNvPr id="3074" name="Picture 2" descr="Mr, Krabs Money http://ift.tt/1NUtpFH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8" y="3098455"/>
            <a:ext cx="3263446" cy="24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41" y="1957926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dirty="0" err="1"/>
              <a:t>Manas</a:t>
            </a:r>
            <a:r>
              <a:rPr lang="en-US" dirty="0"/>
              <a:t> </a:t>
            </a:r>
            <a:r>
              <a:rPr lang="en-US" dirty="0" smtClean="0"/>
              <a:t>George</a:t>
            </a:r>
          </a:p>
          <a:p>
            <a:pPr marL="36900" indent="0">
              <a:buNone/>
            </a:pPr>
            <a:r>
              <a:rPr lang="en-US" dirty="0" smtClean="0"/>
              <a:t>Sid Senthilkumar</a:t>
            </a:r>
          </a:p>
          <a:p>
            <a:pPr marL="36900" indent="0">
              <a:buNone/>
            </a:pPr>
            <a:r>
              <a:rPr lang="en-US" sz="1200" dirty="0" smtClean="0">
                <a:sym typeface="Wingdings" panose="05000000000000000000" pitchFamily="2" charset="2"/>
              </a:rPr>
              <a:t> Picture of me when I was still a fetus</a:t>
            </a:r>
            <a:endParaRPr lang="en-US" sz="1200" dirty="0" smtClean="0"/>
          </a:p>
        </p:txBody>
      </p:sp>
      <p:pic>
        <p:nvPicPr>
          <p:cNvPr id="4098" name="Picture 2" descr="A picture of Sid's 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74" y="2488992"/>
            <a:ext cx="1014252" cy="122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Things I like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1461622"/>
            <a:ext cx="8344307" cy="3289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Proxima Nova Regular"/>
                <a:ea typeface="+mj-ea"/>
                <a:cs typeface="Proxima Nova Regular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>
                <a:latin typeface="+mj-lt"/>
              </a:rPr>
              <a:t>I’m sure we have something in common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https://upload.wikimedia.org/wikipedia/en/7/77/League_of_Legends_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17725"/>
            <a:ext cx="3296477" cy="13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tvtome.com/i/u/2a39781f114b40b0c06f593f2c3387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12" y="3721768"/>
            <a:ext cx="4436645" cy="249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48" y="2432072"/>
            <a:ext cx="2052637" cy="812761"/>
          </a:xfrm>
          <a:prstGeom prst="rect">
            <a:avLst/>
          </a:prstGeom>
        </p:spPr>
      </p:pic>
      <p:pic>
        <p:nvPicPr>
          <p:cNvPr id="8" name="Picture 12" descr="Pokemon-Logo.jpg (600×6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07" y="4941899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AvatarTheLastAirbender-74852.png (400×15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26" y="4135610"/>
            <a:ext cx="1641128" cy="6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ru/5/50/Mario_Logo_1_a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3" y="5485085"/>
            <a:ext cx="1366274" cy="5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vatar_the_legend_of_korra__logo_png_by_nor4eto8-d4x2u6j.png (444×25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89" y="1524146"/>
            <a:ext cx="1850738" cy="10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ed_for_Speed_Most_Wanted_Box_Art.jpg (256×32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40" y="3853213"/>
            <a:ext cx="1711664" cy="2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_Smash_Bros_4_merged_logo,_no_subtitle.png (480×207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866" y="1996149"/>
            <a:ext cx="2906934" cy="12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0.wp.com/gluesticksblog.com/wp-content/uploads/2013/10/IMG_3627.jpg?resize=640%2C4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40" y="3467342"/>
            <a:ext cx="1557757" cy="10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kinja-img.com/gawker-media/image/upload/s--xtdzcDiD--/c_fill,fl_progressive,g_north,h_358,q_80,w_636/1964r07gmd5stjp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760">
            <a:off x="9226191" y="655952"/>
            <a:ext cx="1643287" cy="9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w.com/sites/default/files/styles/tout_image_612x380/public/i/2015/07/24/rick-and-morty.jpg?itok=gkduyFd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86" y="752234"/>
            <a:ext cx="2082868" cy="12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requirement - basic programming knowledge</a:t>
            </a:r>
          </a:p>
          <a:p>
            <a:r>
              <a:rPr lang="en-US" dirty="0" smtClean="0"/>
              <a:t>These will help though:</a:t>
            </a:r>
          </a:p>
          <a:p>
            <a:pPr lvl="1"/>
            <a:r>
              <a:rPr lang="en-US" dirty="0" smtClean="0"/>
              <a:t>Operating System internals</a:t>
            </a:r>
          </a:p>
          <a:p>
            <a:pPr lvl="1"/>
            <a:r>
              <a:rPr lang="en-US" dirty="0" smtClean="0"/>
              <a:t>CS 2110/2200</a:t>
            </a:r>
          </a:p>
          <a:p>
            <a:pPr lvl="1"/>
            <a:r>
              <a:rPr lang="en-US" dirty="0" smtClean="0"/>
              <a:t>Web/Networks</a:t>
            </a:r>
          </a:p>
          <a:p>
            <a:pPr lvl="1"/>
            <a:r>
              <a:rPr lang="en-US" dirty="0" smtClean="0"/>
              <a:t>Scripting – Python is an awesome language to know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9805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SQL Injection, XSS, Directory Traversal, Authentication bypassing</a:t>
            </a:r>
          </a:p>
          <a:p>
            <a:r>
              <a:rPr lang="en-US" dirty="0" smtClean="0"/>
              <a:t>Reverse Engineering</a:t>
            </a:r>
          </a:p>
          <a:p>
            <a:pPr lvl="1"/>
            <a:r>
              <a:rPr lang="en-US" dirty="0" smtClean="0"/>
              <a:t>IDA, Debuggers, x86, MIPS</a:t>
            </a:r>
          </a:p>
          <a:p>
            <a:r>
              <a:rPr lang="en-US" dirty="0" smtClean="0"/>
              <a:t>Exploitation</a:t>
            </a:r>
          </a:p>
          <a:p>
            <a:pPr lvl="1"/>
            <a:r>
              <a:rPr lang="en-US" dirty="0" smtClean="0"/>
              <a:t>Buffer Overflows, Shellcode injection, ROP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RSA, hashing algorithms, brute force and math based attacks</a:t>
            </a:r>
          </a:p>
          <a:p>
            <a:r>
              <a:rPr lang="en-US" dirty="0" smtClean="0"/>
              <a:t>More</a:t>
            </a:r>
          </a:p>
          <a:p>
            <a:pPr lvl="1"/>
            <a:r>
              <a:rPr lang="en-US" dirty="0" smtClean="0"/>
              <a:t>Malware, network security, mobile, etc.</a:t>
            </a:r>
          </a:p>
        </p:txBody>
      </p:sp>
    </p:spTree>
    <p:extLst>
      <p:ext uri="{BB962C8B-B14F-4D97-AF65-F5344CB8AC3E}">
        <p14:creationId xmlns:p14="http://schemas.microsoft.com/office/powerpoint/2010/main" val="36145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other things you want to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Side channel attacks</a:t>
            </a:r>
          </a:p>
          <a:p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century authentication (biometrics, facial recognition, 2 factor authentication)</a:t>
            </a:r>
          </a:p>
          <a:p>
            <a:r>
              <a:rPr lang="en-US" dirty="0" smtClean="0"/>
              <a:t>Cloud security</a:t>
            </a:r>
          </a:p>
          <a:p>
            <a:r>
              <a:rPr lang="en-US" dirty="0" smtClean="0"/>
              <a:t>Internet of Things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4" y="2930978"/>
            <a:ext cx="6853647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Vulnerability Researcher</a:t>
            </a:r>
          </a:p>
          <a:p>
            <a:r>
              <a:rPr lang="en-US" dirty="0" smtClean="0"/>
              <a:t>Penetration Tester</a:t>
            </a:r>
          </a:p>
          <a:p>
            <a:r>
              <a:rPr lang="en-US" dirty="0" smtClean="0"/>
              <a:t>System Administrator</a:t>
            </a:r>
          </a:p>
          <a:p>
            <a:r>
              <a:rPr lang="en-US" dirty="0" smtClean="0"/>
              <a:t>Security Software Developer</a:t>
            </a:r>
          </a:p>
          <a:p>
            <a:r>
              <a:rPr lang="en-US" dirty="0" smtClean="0"/>
              <a:t>Forensics and Incident Responder</a:t>
            </a:r>
          </a:p>
          <a:p>
            <a:r>
              <a:rPr lang="en-US" dirty="0" smtClean="0"/>
              <a:t>Security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101</TotalTime>
  <Words>634</Words>
  <Application>Microsoft Office PowerPoint</Application>
  <PresentationFormat>Widescreen</PresentationFormat>
  <Paragraphs>139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Calisto MT</vt:lpstr>
      <vt:lpstr>Proxima Nova Regular</vt:lpstr>
      <vt:lpstr>Trebuchet MS</vt:lpstr>
      <vt:lpstr>Wingdings</vt:lpstr>
      <vt:lpstr>Wingdings 2</vt:lpstr>
      <vt:lpstr>Slate</vt:lpstr>
      <vt:lpstr>GreyHat</vt:lpstr>
      <vt:lpstr>What is GreyHat?</vt:lpstr>
      <vt:lpstr>Our Goals</vt:lpstr>
      <vt:lpstr>Our Team</vt:lpstr>
      <vt:lpstr>Things I like</vt:lpstr>
      <vt:lpstr>Background Knowledge</vt:lpstr>
      <vt:lpstr>Topics</vt:lpstr>
      <vt:lpstr>Any other things you want to learn?</vt:lpstr>
      <vt:lpstr>Careers in Security</vt:lpstr>
      <vt:lpstr>If that’s not enough for you…</vt:lpstr>
      <vt:lpstr>Communication</vt:lpstr>
      <vt:lpstr>Meetings</vt:lpstr>
      <vt:lpstr>Mini Tech Talks</vt:lpstr>
      <vt:lpstr>Social Events</vt:lpstr>
      <vt:lpstr>Helpful to Have</vt:lpstr>
      <vt:lpstr>Capture the Flag (CTF)</vt:lpstr>
      <vt:lpstr>Useful Resources</vt:lpstr>
      <vt:lpstr>Want more Security News?</vt:lpstr>
      <vt:lpstr>Security Classes at Tech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GreyHat</dc:title>
  <dc:creator>Siddarth Senthilkumar</dc:creator>
  <cp:lastModifiedBy>Siddarth Senthilkumar</cp:lastModifiedBy>
  <cp:revision>51</cp:revision>
  <dcterms:created xsi:type="dcterms:W3CDTF">2016-05-24T22:37:03Z</dcterms:created>
  <dcterms:modified xsi:type="dcterms:W3CDTF">2016-05-25T00:18:50Z</dcterms:modified>
</cp:coreProperties>
</file>